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5" d="100"/>
          <a:sy n="135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D3BE1-C990-49BB-80AC-A5BFF1F3F81B}" type="datetimeFigureOut">
              <a:rPr lang="en-US" smtClean="0"/>
              <a:t>Saturday 7/26/2014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3984A-282B-4F9E-9086-1FF1D29D237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5842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B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W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D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C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U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N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T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Y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L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B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Y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C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L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S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P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N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G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S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L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R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I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D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J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U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L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Y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400" y="4165600"/>
          <a:ext cx="812990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340"/>
                <a:gridCol w="149860"/>
                <a:gridCol w="1957705"/>
                <a:gridCol w="1181100"/>
                <a:gridCol w="723900"/>
                <a:gridCol w="457200"/>
                <a:gridCol w="1447800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BROWARD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COUNTY</a:t>
                      </a:r>
                      <a:r>
                        <a:rPr lang="en-US" b="1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en-US" b="1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LIBRA</a:t>
                      </a:r>
                      <a:r>
                        <a:rPr lang="en-US" b="1" baseline="0" dirty="0" smtClean="0">
                          <a:solidFill>
                            <a:sysClr val="windowText" lastClr="000000"/>
                          </a:solidFill>
                        </a:rPr>
                        <a:t>RY</a:t>
                      </a:r>
                      <a:endParaRPr lang="en-US" b="1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CORAL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SPRINGS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FLORIDA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JULY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26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</a:rPr>
                        <a:t>2014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Point Star 3"/>
          <p:cNvSpPr/>
          <p:nvPr/>
        </p:nvSpPr>
        <p:spPr>
          <a:xfrm>
            <a:off x="228600" y="228600"/>
            <a:ext cx="1295400" cy="129540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706880" y="228600"/>
            <a:ext cx="1295400" cy="129540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4663440" y="228600"/>
            <a:ext cx="1295400" cy="129540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6141720" y="228600"/>
            <a:ext cx="1295400" cy="129540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7620000" y="228600"/>
            <a:ext cx="1295400" cy="129540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04800" y="1981200"/>
            <a:ext cx="1219200" cy="1219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696200" y="1981200"/>
            <a:ext cx="1219200" cy="1219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ross 29"/>
          <p:cNvSpPr/>
          <p:nvPr/>
        </p:nvSpPr>
        <p:spPr>
          <a:xfrm>
            <a:off x="381000" y="3657600"/>
            <a:ext cx="1066800" cy="1066800"/>
          </a:xfrm>
          <a:prstGeom prst="plus">
            <a:avLst>
              <a:gd name="adj" fmla="val 3351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ross 30"/>
          <p:cNvSpPr/>
          <p:nvPr/>
        </p:nvSpPr>
        <p:spPr>
          <a:xfrm>
            <a:off x="3276600" y="381000"/>
            <a:ext cx="1066800" cy="1066800"/>
          </a:xfrm>
          <a:prstGeom prst="plus">
            <a:avLst>
              <a:gd name="adj" fmla="val 3351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ross 31"/>
          <p:cNvSpPr/>
          <p:nvPr/>
        </p:nvSpPr>
        <p:spPr>
          <a:xfrm>
            <a:off x="1905000" y="2057400"/>
            <a:ext cx="1066800" cy="1066800"/>
          </a:xfrm>
          <a:prstGeom prst="plus">
            <a:avLst>
              <a:gd name="adj" fmla="val 3351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ctagon 32"/>
          <p:cNvSpPr/>
          <p:nvPr/>
        </p:nvSpPr>
        <p:spPr>
          <a:xfrm>
            <a:off x="381000" y="5257800"/>
            <a:ext cx="1295400" cy="1295400"/>
          </a:xfrm>
          <a:prstGeom prst="octag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ctagon 33"/>
          <p:cNvSpPr/>
          <p:nvPr/>
        </p:nvSpPr>
        <p:spPr>
          <a:xfrm>
            <a:off x="2057400" y="5257800"/>
            <a:ext cx="1295400" cy="1295400"/>
          </a:xfrm>
          <a:prstGeom prst="octag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ctagon 34"/>
          <p:cNvSpPr/>
          <p:nvPr/>
        </p:nvSpPr>
        <p:spPr>
          <a:xfrm>
            <a:off x="3733800" y="5257800"/>
            <a:ext cx="1295400" cy="1295400"/>
          </a:xfrm>
          <a:prstGeom prst="octag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52</Words>
  <Application>Microsoft Office PowerPoint</Application>
  <PresentationFormat>On-screen Show (4:3)</PresentationFormat>
  <Paragraphs>52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overkill-admin</dc:creator>
  <cp:lastModifiedBy>overkill-admin</cp:lastModifiedBy>
  <cp:revision>3</cp:revision>
  <dcterms:created xsi:type="dcterms:W3CDTF">2014-07-26T11:08:16Z</dcterms:created>
  <dcterms:modified xsi:type="dcterms:W3CDTF">2014-07-26T11:29:41Z</dcterms:modified>
</cp:coreProperties>
</file>